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908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771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060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248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88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181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476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445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305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919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247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23993-604C-48CF-B50F-4BC2447FD6C3}" type="datetimeFigureOut">
              <a:rPr lang="es-EC" smtClean="0"/>
              <a:t>28/3/2023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534F-E573-4080-AEB4-853B5B09C3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146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6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4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0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4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3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9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46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Del Rocío Rodriguez Hidalgo</dc:creator>
  <cp:lastModifiedBy>Tania Geovanna Vilca Chiliquinga</cp:lastModifiedBy>
  <cp:revision>3</cp:revision>
  <dcterms:created xsi:type="dcterms:W3CDTF">2023-03-28T16:53:24Z</dcterms:created>
  <dcterms:modified xsi:type="dcterms:W3CDTF">2023-03-28T22:48:22Z</dcterms:modified>
</cp:coreProperties>
</file>